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86C4-D662-4456-860A-6B9A4B0115B7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7DE3-ADE4-4CA8-8613-DF6E3036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4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5BA53-3A30-4D53-85EF-34A4869D2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F9A81F-BA9F-4C78-A63D-6E63A0124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CE6D9-2614-408F-93A3-D715CDB0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CEC8-6875-4DFF-B000-880F11C7B8ED}" type="datetime1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7082E5-7B11-4EB6-AF27-E4F18E8A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450D3D-F142-48B4-B152-7B96DE11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03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2DB07-BB89-4CA1-9E5E-BF0B7873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E681D5-D78B-4673-8BBA-7471F74C7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FCBD11-DC9A-4752-8980-D5A032B4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D1AB-9310-4F65-9053-CE8177207768}" type="datetime1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713D35-9F4F-4F30-9B72-6C4F0CEF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57776D-8824-46FF-AD8F-11A981A7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09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DE1281-65D5-425E-AAFD-E97D1556F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E005F4-EF60-4A0F-B0AA-D9A8FB60A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78A9F-7133-49FC-9DAE-84E7C51C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FC45-6451-4FF0-A87B-D4E0A089F46D}" type="datetime1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FF3FF2-F0EE-42F9-A2D6-8E76FAF7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1F785-575E-4F45-AFCF-3B87935C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2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635B0-A2FC-4DE8-A87B-B20CC9FD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BCCD6B-6239-4AE6-92F4-2FC64307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CE5F74-AA7D-4510-A659-F343751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16F7-E7CB-40E7-9A4C-D256E6C68110}" type="datetime1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AB84AC-014C-4BFB-B017-55BD6A31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2A06FC-C864-4EC8-92A4-CBBFE7C1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37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278DB-B40A-4F24-B3B1-D7B2EB81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DBFC20-651C-4EDA-9E89-1F61D0332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50A968-5618-4719-8CF3-4A2BBE5A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69C5-FD72-4144-92EA-9052164332E9}" type="datetime1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C1F3B6-06A4-4EB6-B5D4-DBD31F78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9C7375-48FC-43F7-9C48-5E3B3BB9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1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CEA13-5AD4-49EA-B55C-EFBF1F77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3C5622-798E-4DAD-A682-C428D8CE3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BBBABC-7B95-4622-A5CD-318871948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87BACE-F4CF-4CF6-A2AC-182A7648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3E47-C161-4ABA-8353-FB59150D0188}" type="datetime1">
              <a:rPr lang="pt-BR" smtClean="0"/>
              <a:t>01/11/2024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98393C-5774-48BD-91A1-4ACC9611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47318A-95CC-483F-96D0-43AC2538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35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53B57-8826-4212-A646-FAC4CAEB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35998C-D00E-4439-AB76-54899580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0B2552-D259-4955-B3CB-4C272970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C7ABF6-1CD8-46CF-9EAE-9F67E2A57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E821B19-28E0-4C6C-B2D1-0FEAAEBAE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65AA9B-C234-4F0A-B0D4-D239CE57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96C5-9140-463E-8BD8-96701F23C92B}" type="datetime1">
              <a:rPr lang="pt-BR" smtClean="0"/>
              <a:t>01/11/2024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6A3E5A-9880-4FD7-9C2C-244F5CEF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44AE72-094B-4D0B-9590-E1281417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74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41E21-963B-47B2-86CB-D258D4B0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9F7B0F-0CEB-4884-A185-E13F929C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470-FEF0-4965-A437-02622E76D726}" type="datetime1">
              <a:rPr lang="pt-BR" smtClean="0"/>
              <a:t>01/11/2024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670970-4B99-45C7-AD05-6477F9BA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D8B89B3-6AFA-4BFC-9DF5-CB2EC956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6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A953938-917F-46DE-8A6D-7F00520D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4C3-EA46-4DB1-88CD-C5EC4357A354}" type="datetime1">
              <a:rPr lang="pt-BR" smtClean="0"/>
              <a:t>01/11/2024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46D1D7-4BCC-435E-949D-759DD7DE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69D9FA-1611-4FCE-8B53-E692DE75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23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F9A70-BF53-402B-8181-7EAE98FA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C978C2-C7E9-44FF-9A91-1F895A85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161D47-4769-4E42-9629-6658C1B36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46EFDE-DB23-48B5-924F-BF1532B6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EEA-3D80-447C-B5A7-F057BEDC6368}" type="datetime1">
              <a:rPr lang="pt-BR" smtClean="0"/>
              <a:t>01/11/2024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907BB3-4B7B-4C7D-8667-11870E86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B15894-43F9-45F1-B814-98360AC5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18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2BE24-4803-4D4F-AED2-8048EE6B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977F968-B34B-4E5C-8AAC-444837A7E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EEE711-C89A-4583-A941-89A0762C3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CA905C-C587-4E66-80E4-D2D9B54B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11B-5EA9-49B8-86E9-6C00F3D9634B}" type="datetime1">
              <a:rPr lang="pt-BR" smtClean="0"/>
              <a:t>01/11/2024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1A2049-B109-4CB0-8735-9D2FE72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EFD34C-166E-4C97-B40C-6ADDA330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8408C4-447C-47AB-882D-3FB2C05F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DD889D-C843-4133-BD5E-13FF9F05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836CE5-86F2-41A6-AA97-A03FBF111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97EC-D427-479B-B0F8-0D05D0BA0424}" type="datetime1">
              <a:rPr lang="pt-BR" smtClean="0"/>
              <a:t>01/11/2024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4591DD-BB2F-43C3-936A-0E1E1EF99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606DE1-39AE-43F7-93F0-EB52D772B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4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0FBE62F4-DB0C-4BFC-A4A5-D4AC10AFEE26}"/>
              </a:ext>
            </a:extLst>
          </p:cNvPr>
          <p:cNvSpPr txBox="1">
            <a:spLocks/>
          </p:cNvSpPr>
          <p:nvPr/>
        </p:nvSpPr>
        <p:spPr>
          <a:xfrm>
            <a:off x="2536874" y="942566"/>
            <a:ext cx="7118252" cy="1786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CENTRO INTEGRADO DE ENSINO SUPERIOR DE FLORIANO/PI</a:t>
            </a:r>
            <a:br>
              <a:rPr lang="pt-BR" sz="2000" dirty="0">
                <a:solidFill>
                  <a:schemeClr val="bg1"/>
                </a:solidFill>
                <a:latin typeface="+mj-lt"/>
              </a:rPr>
            </a:br>
            <a:r>
              <a:rPr lang="pt-BR" sz="2000" dirty="0">
                <a:solidFill>
                  <a:schemeClr val="bg1"/>
                </a:solidFill>
                <a:latin typeface="+mj-lt"/>
              </a:rPr>
              <a:t>CENTRO UNIVERSITÁRIO UNIFAESF</a:t>
            </a:r>
            <a:br>
              <a:rPr lang="pt-BR" sz="2000" dirty="0">
                <a:solidFill>
                  <a:schemeClr val="bg1"/>
                </a:solidFill>
                <a:latin typeface="+mj-lt"/>
              </a:rPr>
            </a:br>
            <a:r>
              <a:rPr lang="pt-BR" sz="2000" dirty="0">
                <a:solidFill>
                  <a:schemeClr val="bg1"/>
                </a:solidFill>
                <a:latin typeface="+mj-lt"/>
              </a:rPr>
              <a:t>CAMPUS ARUDÁ BUCAR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135DDD-DD15-418A-8C74-9C5A4D50C185}"/>
              </a:ext>
            </a:extLst>
          </p:cNvPr>
          <p:cNvSpPr/>
          <p:nvPr/>
        </p:nvSpPr>
        <p:spPr>
          <a:xfrm>
            <a:off x="-29156" y="2369010"/>
            <a:ext cx="11048255" cy="2243022"/>
          </a:xfrm>
          <a:prstGeom prst="rect">
            <a:avLst/>
          </a:prstGeom>
          <a:solidFill>
            <a:srgbClr val="009DB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BA265F4-BE35-4247-82AE-D148C3FBE22C}"/>
              </a:ext>
            </a:extLst>
          </p:cNvPr>
          <p:cNvSpPr/>
          <p:nvPr/>
        </p:nvSpPr>
        <p:spPr>
          <a:xfrm>
            <a:off x="295450" y="2566508"/>
            <a:ext cx="10445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TÍTULO DO TRABALHO (NEGRITO E MAIÚSCULO)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FA998C8-2159-45F6-B7CF-E12C07BFED8B}"/>
              </a:ext>
            </a:extLst>
          </p:cNvPr>
          <p:cNvSpPr/>
          <p:nvPr/>
        </p:nvSpPr>
        <p:spPr>
          <a:xfrm>
            <a:off x="2903201" y="4612032"/>
            <a:ext cx="8115898" cy="204238"/>
          </a:xfrm>
          <a:prstGeom prst="rect">
            <a:avLst/>
          </a:prstGeom>
          <a:solidFill>
            <a:srgbClr val="D9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E129D27-4341-4033-98C5-9CCCD4401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2921" y="4846065"/>
            <a:ext cx="7131147" cy="178659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Autor1, Autor2...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Orientador(a):...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678EF18-95FC-4426-97C4-1876312AF0DD}"/>
              </a:ext>
            </a:extLst>
          </p:cNvPr>
          <p:cNvSpPr txBox="1">
            <a:spLocks/>
          </p:cNvSpPr>
          <p:nvPr/>
        </p:nvSpPr>
        <p:spPr>
          <a:xfrm>
            <a:off x="2600673" y="5952538"/>
            <a:ext cx="6674240" cy="8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Floriano-PI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DE6480-A9BF-8C2C-5A81-AA0FF3EAF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7" y="373353"/>
            <a:ext cx="2603675" cy="8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32 0.00509 L -0.67109 -0.006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77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 animBg="1"/>
      <p:bldP spid="9" grpId="1" animBg="1"/>
      <p:bldP spid="10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INTRODUÇÃO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01/11/2024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2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A53FC4-967F-0D34-837D-CCE8D3621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3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OBJETIVO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01/11/2024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3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72DF5A-B39E-347B-6D88-A2A414B17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3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MÉTODO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01/11/2024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4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76EA4D8-6BC5-9F19-5B79-CC1173053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6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RESULTADOS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01/11/2024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5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B00789-8A59-66D4-8686-5F886CEAF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2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 CONCLUSÃO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01/11/2024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6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F7AF08-D74E-8A19-8001-DEC1F0D83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1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...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REFERÊNCIAS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01/11/2024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7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5FF9BCD-289C-805F-6F38-D1887E98F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5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105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INTRODUÇÃO</vt:lpstr>
      <vt:lpstr>OBJETIVO</vt:lpstr>
      <vt:lpstr>MÉTODO</vt:lpstr>
      <vt:lpstr>RESULTADOS</vt:lpstr>
      <vt:lpstr> CONCLUSÃO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Rivaldo Alves</dc:creator>
  <cp:lastModifiedBy>TI FAESF</cp:lastModifiedBy>
  <cp:revision>6</cp:revision>
  <dcterms:created xsi:type="dcterms:W3CDTF">2022-04-05T13:29:57Z</dcterms:created>
  <dcterms:modified xsi:type="dcterms:W3CDTF">2024-11-01T18:10:38Z</dcterms:modified>
</cp:coreProperties>
</file>