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30" d="100"/>
          <a:sy n="30" d="100"/>
        </p:scale>
        <p:origin x="5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68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9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2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3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06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50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7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2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9EF0-AD1C-4836-A230-B481D550E295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0A71D3-F5B8-4AC3-855E-3BDF2E4517C9}"/>
              </a:ext>
            </a:extLst>
          </p:cNvPr>
          <p:cNvSpPr txBox="1"/>
          <p:nvPr/>
        </p:nvSpPr>
        <p:spPr>
          <a:xfrm>
            <a:off x="866273" y="10186928"/>
            <a:ext cx="14630401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094485-5929-4DEC-94B9-ED42A929BA03}"/>
              </a:ext>
            </a:extLst>
          </p:cNvPr>
          <p:cNvSpPr txBox="1"/>
          <p:nvPr/>
        </p:nvSpPr>
        <p:spPr>
          <a:xfrm>
            <a:off x="866273" y="16023558"/>
            <a:ext cx="14478000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4083E1-14EB-4ED1-B9A4-042EDC91BE9D}"/>
              </a:ext>
            </a:extLst>
          </p:cNvPr>
          <p:cNvSpPr txBox="1"/>
          <p:nvPr/>
        </p:nvSpPr>
        <p:spPr>
          <a:xfrm>
            <a:off x="866273" y="22699557"/>
            <a:ext cx="14478000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650B54-D688-4AA1-BB63-FA5F60819186}"/>
              </a:ext>
            </a:extLst>
          </p:cNvPr>
          <p:cNvSpPr txBox="1"/>
          <p:nvPr/>
        </p:nvSpPr>
        <p:spPr>
          <a:xfrm>
            <a:off x="17043644" y="10210726"/>
            <a:ext cx="14240519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15245B-91DA-4EFE-BB86-E88896684507}"/>
              </a:ext>
            </a:extLst>
          </p:cNvPr>
          <p:cNvSpPr txBox="1"/>
          <p:nvPr/>
        </p:nvSpPr>
        <p:spPr>
          <a:xfrm>
            <a:off x="17084845" y="22659087"/>
            <a:ext cx="14240519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083DBB-8F0B-4925-9172-899E69ED82A9}"/>
              </a:ext>
            </a:extLst>
          </p:cNvPr>
          <p:cNvSpPr txBox="1"/>
          <p:nvPr/>
        </p:nvSpPr>
        <p:spPr>
          <a:xfrm>
            <a:off x="17084845" y="31546246"/>
            <a:ext cx="14240519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2E6622-88FB-477D-80D7-255262C36440}"/>
              </a:ext>
            </a:extLst>
          </p:cNvPr>
          <p:cNvSpPr txBox="1"/>
          <p:nvPr/>
        </p:nvSpPr>
        <p:spPr>
          <a:xfrm>
            <a:off x="17084845" y="36915850"/>
            <a:ext cx="14240519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B0DD733-C092-4FEB-A99B-F990B09282FC}"/>
              </a:ext>
            </a:extLst>
          </p:cNvPr>
          <p:cNvCxnSpPr>
            <a:cxnSpLocks/>
          </p:cNvCxnSpPr>
          <p:nvPr/>
        </p:nvCxnSpPr>
        <p:spPr>
          <a:xfrm>
            <a:off x="16170442" y="9985829"/>
            <a:ext cx="0" cy="30497159"/>
          </a:xfrm>
          <a:prstGeom prst="line">
            <a:avLst/>
          </a:prstGeom>
          <a:ln>
            <a:solidFill>
              <a:srgbClr val="15375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 Box 3434">
            <a:extLst>
              <a:ext uri="{FF2B5EF4-FFF2-40B4-BE49-F238E27FC236}">
                <a16:creationId xmlns:a16="http://schemas.microsoft.com/office/drawing/2014/main" id="{95B41C12-14DE-4EE9-86DB-7DC45015C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025"/>
            <a:ext cx="32399288" cy="11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lnSpc>
                <a:spcPct val="114000"/>
              </a:lnSpc>
              <a:spcBef>
                <a:spcPct val="50000"/>
              </a:spcBef>
            </a:pPr>
            <a:r>
              <a:rPr lang="pt-BR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15" name="Text Box 3414">
            <a:extLst>
              <a:ext uri="{FF2B5EF4-FFF2-40B4-BE49-F238E27FC236}">
                <a16:creationId xmlns:a16="http://schemas.microsoft.com/office/drawing/2014/main" id="{48A0EA35-EAD7-400F-B50D-594B991A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30" y="7668629"/>
            <a:ext cx="31293737" cy="17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Autor¹, curso, 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Autor², curso, 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Orientador, formação,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2D2EB5D-8E79-47FD-9B44-603345607BA6}"/>
              </a:ext>
            </a:extLst>
          </p:cNvPr>
          <p:cNvSpPr txBox="1"/>
          <p:nvPr/>
        </p:nvSpPr>
        <p:spPr>
          <a:xfrm>
            <a:off x="17043644" y="37972777"/>
            <a:ext cx="1453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Ao  UNIFAESF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pela oportunidade e apoio concedido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ADB6B2-D863-40BF-BA6F-ED68EC2B764D}"/>
              </a:ext>
            </a:extLst>
          </p:cNvPr>
          <p:cNvSpPr txBox="1"/>
          <p:nvPr/>
        </p:nvSpPr>
        <p:spPr>
          <a:xfrm>
            <a:off x="16983484" y="32431793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64EF01-0559-4F06-BB14-520A611877BD}"/>
              </a:ext>
            </a:extLst>
          </p:cNvPr>
          <p:cNvSpPr txBox="1"/>
          <p:nvPr/>
        </p:nvSpPr>
        <p:spPr>
          <a:xfrm>
            <a:off x="17084845" y="23813049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DC48285-C820-6017-F022-6E5CC4D73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"/>
            <a:ext cx="32399288" cy="565387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281A2D-36AF-4ABE-94CA-6E75116AB2A3}"/>
              </a:ext>
            </a:extLst>
          </p:cNvPr>
          <p:cNvSpPr txBox="1"/>
          <p:nvPr/>
        </p:nvSpPr>
        <p:spPr>
          <a:xfrm>
            <a:off x="16940228" y="11312094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46CEC8-A6CB-4F0D-B007-A7AD4A7B66DA}"/>
              </a:ext>
            </a:extLst>
          </p:cNvPr>
          <p:cNvSpPr txBox="1"/>
          <p:nvPr/>
        </p:nvSpPr>
        <p:spPr>
          <a:xfrm>
            <a:off x="866273" y="11206888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3F6B4D6-4FEC-4830-BF13-980CE0A841DC}"/>
              </a:ext>
            </a:extLst>
          </p:cNvPr>
          <p:cNvSpPr txBox="1"/>
          <p:nvPr/>
        </p:nvSpPr>
        <p:spPr>
          <a:xfrm>
            <a:off x="762857" y="17039897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715712-E67C-42A0-B18A-E2DEEBFC9A92}"/>
              </a:ext>
            </a:extLst>
          </p:cNvPr>
          <p:cNvSpPr txBox="1"/>
          <p:nvPr/>
        </p:nvSpPr>
        <p:spPr>
          <a:xfrm>
            <a:off x="838081" y="23811577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7" name="Text Box 3434">
            <a:extLst>
              <a:ext uri="{FF2B5EF4-FFF2-40B4-BE49-F238E27FC236}">
                <a16:creationId xmlns:a16="http://schemas.microsoft.com/office/drawing/2014/main" id="{0A5DB20D-A9D5-42F9-9D8A-FEAAEDAC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987" y="1507288"/>
            <a:ext cx="21180880" cy="34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CENTRO INTEGRADO DE ENSINO SUPERIOR DE FLORIANO/PI</a:t>
            </a:r>
          </a:p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CENTRO UNIVERSITÁRIO UNIFAESF</a:t>
            </a:r>
          </a:p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CAMPUS ARUDÁ BUCAR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861467-5707-0F8F-DE30-8809B81D0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" y="40752931"/>
            <a:ext cx="32496744" cy="240039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9BEB43B-A688-B585-7770-8C16C362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1" y="1065007"/>
            <a:ext cx="9577052" cy="3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76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Rivaldo Alves</dc:creator>
  <cp:lastModifiedBy>TI FAESF</cp:lastModifiedBy>
  <cp:revision>7</cp:revision>
  <dcterms:created xsi:type="dcterms:W3CDTF">2022-04-05T13:37:51Z</dcterms:created>
  <dcterms:modified xsi:type="dcterms:W3CDTF">2024-11-01T18:17:46Z</dcterms:modified>
</cp:coreProperties>
</file>